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300" r:id="rId4"/>
    <p:sldId id="316" r:id="rId5"/>
    <p:sldId id="318" r:id="rId6"/>
    <p:sldId id="301" r:id="rId7"/>
    <p:sldId id="311" r:id="rId8"/>
    <p:sldId id="319" r:id="rId9"/>
    <p:sldId id="320" r:id="rId10"/>
  </p:sldIdLst>
  <p:sldSz cx="12192000" cy="685800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微软雅黑" panose="020B0503020204020204" pitchFamily="34" charset="-122"/>
      <p:regular r:id="rId17"/>
      <p:bold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FFC"/>
    <a:srgbClr val="89FFD8"/>
    <a:srgbClr val="FFFFFF"/>
    <a:srgbClr val="66FF66"/>
    <a:srgbClr val="43A081"/>
    <a:srgbClr val="FABABB"/>
    <a:srgbClr val="D5FFF1"/>
    <a:srgbClr val="CFFFF0"/>
    <a:srgbClr val="B6B0D6"/>
    <a:srgbClr val="FDD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>
        <p:scale>
          <a:sx n="50" d="100"/>
          <a:sy n="50" d="100"/>
        </p:scale>
        <p:origin x="106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53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2021/9/3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617245" y="1288367"/>
            <a:ext cx="2474169" cy="582034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8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Tiếng</a:t>
            </a:r>
            <a:r>
              <a:rPr lang="en-US" altLang="zh-CN" sz="28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 </a:t>
            </a:r>
            <a:r>
              <a:rPr lang="en-US" altLang="zh-CN" sz="28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Việt</a:t>
            </a:r>
            <a:endParaRPr lang="zh-CN" altLang="en-US" sz="2800" b="1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821273" y="1836514"/>
            <a:ext cx="2164648" cy="366393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Bài</a:t>
            </a:r>
            <a:r>
              <a:rPr lang="en-US" altLang="zh-CN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 2 – </a:t>
            </a:r>
            <a:r>
              <a:rPr lang="en-US" altLang="zh-CN" sz="24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Tiết</a:t>
            </a:r>
            <a:r>
              <a:rPr lang="en-US" altLang="zh-CN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  <a:sym typeface="迷你简细行楷" panose="02010609000101010101" charset="-122"/>
              </a:rPr>
              <a:t> 5</a:t>
            </a:r>
            <a:endParaRPr lang="zh-CN" altLang="en-US" sz="2400" b="1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86282" y="2522766"/>
            <a:ext cx="626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Viết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tin </a:t>
            </a: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endParaRPr lang="en-US" sz="8000" b="1" kern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0" grpId="0" bldLvl="0" animBg="1"/>
      <p:bldP spid="81" grpId="0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961005" y="2459504"/>
            <a:ext cx="6269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1. </a:t>
            </a:r>
            <a:r>
              <a:rPr lang="en-US" sz="6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tin </a:t>
            </a:r>
            <a:r>
              <a:rPr lang="en-US" sz="6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trả</a:t>
            </a: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lời</a:t>
            </a: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câu</a:t>
            </a: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hỏi</a:t>
            </a:r>
            <a:r>
              <a:rPr lang="en-US" sz="6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lang="en-US" sz="6000" b="1" kern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902222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0214" y="4646566"/>
            <a:ext cx="7924348" cy="1820979"/>
            <a:chOff x="2210434" y="1565873"/>
            <a:chExt cx="7924348" cy="1457815"/>
          </a:xfrm>
        </p:grpSpPr>
        <p:sp>
          <p:nvSpPr>
            <p:cNvPr id="22" name="圆角矩形 21"/>
            <p:cNvSpPr/>
            <p:nvPr/>
          </p:nvSpPr>
          <p:spPr>
            <a:xfrm>
              <a:off x="2598982" y="1905105"/>
              <a:ext cx="7535800" cy="1118583"/>
            </a:xfrm>
            <a:prstGeom prst="roundRect">
              <a:avLst>
                <a:gd name="adj" fmla="val 12230"/>
              </a:avLst>
            </a:prstGeom>
            <a:solidFill>
              <a:schemeClr val="bg1"/>
            </a:solidFill>
            <a:ln w="76200">
              <a:solidFill>
                <a:srgbClr val="89FFD8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Bạn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Vân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Thi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nhắn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tin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cho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ai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Bạn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Vân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Thị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nhắn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những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+mj-lt"/>
                </a:rPr>
                <a:t>gì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+mj-lt"/>
                </a:rPr>
                <a:t>?</a:t>
              </a:r>
              <a:endParaRPr lang="zh-CN" altLang="en-US" sz="3200" dirty="0">
                <a:solidFill>
                  <a:srgbClr val="C00000"/>
                </a:solidFill>
                <a:latin typeface="+mj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87" t="52800" r="32428" b="25025"/>
            <a:stretch>
              <a:fillRect/>
            </a:stretch>
          </p:blipFill>
          <p:spPr>
            <a:xfrm rot="20400000">
              <a:off x="2210434" y="1565873"/>
              <a:ext cx="1541379" cy="9107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43508" r="1605" b="26778"/>
          <a:stretch/>
        </p:blipFill>
        <p:spPr>
          <a:xfrm>
            <a:off x="3077604" y="985414"/>
            <a:ext cx="6269604" cy="3775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37066" y="258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Đọc</a:t>
            </a:r>
            <a:r>
              <a:rPr lang="en-US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tin </a:t>
            </a:r>
            <a:r>
              <a:rPr lang="en-US" sz="36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r>
              <a:rPr lang="en-US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trả</a:t>
            </a:r>
            <a:r>
              <a:rPr lang="en-US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lời</a:t>
            </a:r>
            <a:r>
              <a:rPr lang="en-US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hỏi</a:t>
            </a: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5" name="组合 15"/>
          <p:cNvGrpSpPr/>
          <p:nvPr/>
        </p:nvGrpSpPr>
        <p:grpSpPr>
          <a:xfrm>
            <a:off x="4930853" y="904663"/>
            <a:ext cx="510162" cy="84317"/>
            <a:chOff x="5878446" y="1252785"/>
            <a:chExt cx="849635" cy="140423"/>
          </a:xfrm>
        </p:grpSpPr>
        <p:sp>
          <p:nvSpPr>
            <p:cNvPr id="36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15"/>
          <p:cNvGrpSpPr/>
          <p:nvPr/>
        </p:nvGrpSpPr>
        <p:grpSpPr>
          <a:xfrm>
            <a:off x="6750985" y="904663"/>
            <a:ext cx="510162" cy="84317"/>
            <a:chOff x="5878446" y="1252785"/>
            <a:chExt cx="849635" cy="140423"/>
          </a:xfrm>
        </p:grpSpPr>
        <p:sp>
          <p:nvSpPr>
            <p:cNvPr id="41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819780" y="1893873"/>
            <a:ext cx="3046512" cy="1943495"/>
            <a:chOff x="2280232" y="2431381"/>
            <a:chExt cx="2172083" cy="137320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9160702" y="3781005"/>
            <a:ext cx="24688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Thảo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luận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nhóm</a:t>
            </a: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rPr>
              <a:t>đôi</a:t>
            </a:r>
            <a:endParaRPr kumimoji="0" lang="en-US" sz="3600" b="1" i="0" u="none" strike="noStrike" kern="0" cap="none" spc="0" normalizeH="0" baseline="0" noProof="0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17475"/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43508" r="1605" b="26778"/>
          <a:stretch/>
        </p:blipFill>
        <p:spPr>
          <a:xfrm>
            <a:off x="3216279" y="1908009"/>
            <a:ext cx="6269604" cy="3775633"/>
          </a:xfrm>
          <a:prstGeom prst="rect">
            <a:avLst/>
          </a:prstGeom>
        </p:spPr>
      </p:pic>
      <p:sp>
        <p:nvSpPr>
          <p:cNvPr id="31" name="文本框 23"/>
          <p:cNvSpPr txBox="1"/>
          <p:nvPr/>
        </p:nvSpPr>
        <p:spPr>
          <a:xfrm>
            <a:off x="987943" y="2613962"/>
            <a:ext cx="15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43396" y="2311840"/>
            <a:ext cx="1603144" cy="532002"/>
          </a:xfrm>
          <a:prstGeom prst="roundRect">
            <a:avLst/>
          </a:prstGeom>
          <a:noFill/>
          <a:ln w="19050">
            <a:solidFill>
              <a:srgbClr val="66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2920448" y="2577841"/>
            <a:ext cx="722948" cy="40847"/>
          </a:xfrm>
          <a:prstGeom prst="straightConnector1">
            <a:avLst/>
          </a:prstGeom>
          <a:ln w="38100">
            <a:solidFill>
              <a:srgbClr val="66FF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64325" y="2255788"/>
            <a:ext cx="2681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Bạn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Vân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Thi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bố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mẹ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1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5246540" y="200719"/>
            <a:ext cx="3383610" cy="242154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117748" y="444135"/>
            <a:ext cx="2681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ngữ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xưng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hô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: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95237" y="823540"/>
            <a:ext cx="1507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Bố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mẹ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endParaRPr lang="en-US" sz="2800" kern="0" dirty="0" smtClean="0">
              <a:solidFill>
                <a:srgbClr val="0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con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926777" y="2881555"/>
            <a:ext cx="607123" cy="433145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7" idx="3"/>
          </p:cNvCxnSpPr>
          <p:nvPr/>
        </p:nvCxnSpPr>
        <p:spPr>
          <a:xfrm flipV="1">
            <a:off x="8737600" y="2971800"/>
            <a:ext cx="1605436" cy="668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669928" y="2881556"/>
            <a:ext cx="5067672" cy="151761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55" idx="3"/>
          </p:cNvCxnSpPr>
          <p:nvPr/>
        </p:nvCxnSpPr>
        <p:spPr>
          <a:xfrm flipV="1">
            <a:off x="4533900" y="1981191"/>
            <a:ext cx="2111148" cy="111693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0133979" y="2203723"/>
            <a:ext cx="1789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Nội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dung tin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54652" y="4854030"/>
            <a:ext cx="1141908" cy="433145"/>
          </a:xfrm>
          <a:prstGeom prst="roundRect">
            <a:avLst/>
          </a:prstGeom>
          <a:noFill/>
          <a:ln w="127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8200195" y="5088686"/>
            <a:ext cx="1123356" cy="4857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8802275" y="5108938"/>
            <a:ext cx="2689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Tên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r>
              <a:rPr lang="en-US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tin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6370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/>
      <p:bldP spid="53" grpId="0"/>
      <p:bldP spid="54" grpId="0"/>
      <p:bldP spid="55" grpId="0" animBg="1"/>
      <p:bldP spid="57" grpId="0" animBg="1"/>
      <p:bldP spid="59" grpId="0"/>
      <p:bldP spid="60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80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 </a:t>
            </a: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Viết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tin </a:t>
            </a: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nhắn</a:t>
            </a:r>
            <a:endParaRPr lang="en-US" sz="8000" b="1" kern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8"/>
          <p:cNvGrpSpPr/>
          <p:nvPr/>
        </p:nvGrpSpPr>
        <p:grpSpPr>
          <a:xfrm>
            <a:off x="698500" y="242887"/>
            <a:ext cx="10726562" cy="1363919"/>
            <a:chOff x="-931719" y="871468"/>
            <a:chExt cx="10726562" cy="1363919"/>
          </a:xfrm>
        </p:grpSpPr>
        <p:sp>
          <p:nvSpPr>
            <p:cNvPr id="32" name="矩形 16"/>
            <p:cNvSpPr/>
            <p:nvPr/>
          </p:nvSpPr>
          <p:spPr>
            <a:xfrm>
              <a:off x="-830119" y="915210"/>
              <a:ext cx="9542936" cy="1222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7"/>
            <a:stretch/>
          </p:blipFill>
          <p:spPr>
            <a:xfrm>
              <a:off x="7258540" y="871468"/>
              <a:ext cx="2536303" cy="1363919"/>
            </a:xfrm>
            <a:prstGeom prst="rect">
              <a:avLst/>
            </a:prstGeom>
          </p:spPr>
        </p:pic>
        <p:sp>
          <p:nvSpPr>
            <p:cNvPr id="34" name="PA_库_文本框 5"/>
            <p:cNvSpPr txBox="1"/>
            <p:nvPr>
              <p:custDataLst>
                <p:tags r:id="rId1"/>
              </p:custDataLst>
            </p:nvPr>
          </p:nvSpPr>
          <p:spPr>
            <a:xfrm>
              <a:off x="-931719" y="997565"/>
              <a:ext cx="9093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Chọn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một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trong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hai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tình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huống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sau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rồi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viết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tin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nhắn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báo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cho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người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thân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biết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:</a:t>
              </a:r>
              <a:endPara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l="21111" t="39416" r="7038" b="33667"/>
          <a:stretch/>
        </p:blipFill>
        <p:spPr>
          <a:xfrm>
            <a:off x="1047804" y="1733094"/>
            <a:ext cx="3235433" cy="2693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组合 4"/>
          <p:cNvGrpSpPr/>
          <p:nvPr/>
        </p:nvGrpSpPr>
        <p:grpSpPr>
          <a:xfrm>
            <a:off x="698500" y="4324170"/>
            <a:ext cx="3992096" cy="2313012"/>
            <a:chOff x="339172" y="1857892"/>
            <a:chExt cx="5710859" cy="3467679"/>
          </a:xfrm>
        </p:grpSpPr>
        <p:grpSp>
          <p:nvGrpSpPr>
            <p:cNvPr id="38" name="组合 6"/>
            <p:cNvGrpSpPr/>
            <p:nvPr/>
          </p:nvGrpSpPr>
          <p:grpSpPr>
            <a:xfrm>
              <a:off x="339172" y="3020030"/>
              <a:ext cx="5710859" cy="2305541"/>
              <a:chOff x="254446" y="2487363"/>
              <a:chExt cx="5710859" cy="2305541"/>
            </a:xfrm>
          </p:grpSpPr>
          <p:grpSp>
            <p:nvGrpSpPr>
              <p:cNvPr id="40" name="组合 8"/>
              <p:cNvGrpSpPr/>
              <p:nvPr/>
            </p:nvGrpSpPr>
            <p:grpSpPr>
              <a:xfrm>
                <a:off x="1270622" y="2487363"/>
                <a:ext cx="3689264" cy="763089"/>
                <a:chOff x="1098705" y="2461056"/>
                <a:chExt cx="3689264" cy="763089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>
                  <a:off x="1098705" y="2461056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文本框 17"/>
                <p:cNvSpPr txBox="1"/>
                <p:nvPr/>
              </p:nvSpPr>
              <p:spPr>
                <a:xfrm>
                  <a:off x="1168020" y="2530265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1</a:t>
                  </a:r>
                  <a:endParaRPr lang="zh-CN" altLang="en-US" sz="2400" b="1" dirty="0">
                    <a:latin typeface="+mj-lt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矩形 39"/>
              <p:cNvSpPr>
                <a:spLocks noChangeArrowheads="1"/>
              </p:cNvSpPr>
              <p:nvPr/>
            </p:nvSpPr>
            <p:spPr bwMode="auto">
              <a:xfrm>
                <a:off x="254446" y="3177934"/>
                <a:ext cx="5710859" cy="1614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Em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tới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trường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đá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bóng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với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mấy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bạn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cùng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lớp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.</a:t>
                </a:r>
                <a:endParaRPr lang="zh-CN" altLang="en-US" sz="3200" spc="-150" dirty="0"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9" name="图片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437749" y="1857892"/>
              <a:ext cx="1567449" cy="1520425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/>
          <a:srcRect l="12892" t="40143" r="12610" b="35222"/>
          <a:stretch/>
        </p:blipFill>
        <p:spPr>
          <a:xfrm>
            <a:off x="5105449" y="1689161"/>
            <a:ext cx="3740273" cy="271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5" name="组合 4"/>
          <p:cNvGrpSpPr/>
          <p:nvPr/>
        </p:nvGrpSpPr>
        <p:grpSpPr>
          <a:xfrm>
            <a:off x="4757070" y="4579074"/>
            <a:ext cx="4550115" cy="1890771"/>
            <a:chOff x="-35664" y="1857892"/>
            <a:chExt cx="6509128" cy="2834653"/>
          </a:xfrm>
        </p:grpSpPr>
        <p:grpSp>
          <p:nvGrpSpPr>
            <p:cNvPr id="46" name="组合 6"/>
            <p:cNvGrpSpPr/>
            <p:nvPr/>
          </p:nvGrpSpPr>
          <p:grpSpPr>
            <a:xfrm>
              <a:off x="-35664" y="3020030"/>
              <a:ext cx="6509128" cy="1672515"/>
              <a:chOff x="-120390" y="2487363"/>
              <a:chExt cx="6509128" cy="1672515"/>
            </a:xfrm>
          </p:grpSpPr>
          <p:grpSp>
            <p:nvGrpSpPr>
              <p:cNvPr id="48" name="组合 8"/>
              <p:cNvGrpSpPr/>
              <p:nvPr/>
            </p:nvGrpSpPr>
            <p:grpSpPr>
              <a:xfrm>
                <a:off x="1270622" y="2487363"/>
                <a:ext cx="3689264" cy="763089"/>
                <a:chOff x="1098705" y="2461056"/>
                <a:chExt cx="3689264" cy="763089"/>
              </a:xfrm>
            </p:grpSpPr>
            <p:sp>
              <p:nvSpPr>
                <p:cNvPr id="50" name="Oval 8"/>
                <p:cNvSpPr>
                  <a:spLocks noChangeArrowheads="1"/>
                </p:cNvSpPr>
                <p:nvPr/>
              </p:nvSpPr>
              <p:spPr bwMode="auto">
                <a:xfrm>
                  <a:off x="1098705" y="2461056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文本框 17"/>
                <p:cNvSpPr txBox="1"/>
                <p:nvPr/>
              </p:nvSpPr>
              <p:spPr>
                <a:xfrm>
                  <a:off x="1168020" y="2530265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2</a:t>
                  </a:r>
                  <a:endParaRPr lang="zh-CN" altLang="en-US" sz="2400" b="1" dirty="0">
                    <a:latin typeface="+mj-lt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9" name="矩形 39"/>
              <p:cNvSpPr>
                <a:spLocks noChangeArrowheads="1"/>
              </p:cNvSpPr>
              <p:nvPr/>
            </p:nvSpPr>
            <p:spPr bwMode="auto">
              <a:xfrm>
                <a:off x="-120390" y="3283180"/>
                <a:ext cx="6509128" cy="876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Em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tới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nhà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bạn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để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học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nhóm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.</a:t>
                </a:r>
                <a:endParaRPr lang="zh-CN" altLang="en-US" sz="3200" spc="-150" dirty="0"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47" name="图片 1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437749" y="1857892"/>
              <a:ext cx="1567449" cy="1520425"/>
            </a:xfrm>
            <a:prstGeom prst="rect">
              <a:avLst/>
            </a:prstGeom>
          </p:spPr>
        </p:pic>
      </p:grpSp>
      <p:pic>
        <p:nvPicPr>
          <p:cNvPr id="53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9553905" y="4270266"/>
            <a:ext cx="2594220" cy="25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8845722" y="2913964"/>
            <a:ext cx="3230164" cy="1234692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48" y="2426581"/>
            <a:ext cx="3543561" cy="354356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57958" y="531227"/>
            <a:ext cx="10011490" cy="2345086"/>
            <a:chOff x="1596571" y="1090906"/>
            <a:chExt cx="10011490" cy="2345086"/>
          </a:xfrm>
          <a:solidFill>
            <a:srgbClr val="89FFD8"/>
          </a:solidFill>
        </p:grpSpPr>
        <p:sp>
          <p:nvSpPr>
            <p:cNvPr id="2" name="Oval 1"/>
            <p:cNvSpPr/>
            <p:nvPr/>
          </p:nvSpPr>
          <p:spPr>
            <a:xfrm>
              <a:off x="1596571" y="1090907"/>
              <a:ext cx="3487927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98666" y="1090906"/>
              <a:ext cx="1904691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69002" y="1090906"/>
              <a:ext cx="3787490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762285" y="1174099"/>
              <a:ext cx="2845776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6" y="1015228"/>
            <a:ext cx="11014318" cy="14113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21111" t="39416" r="7038" b="33667"/>
          <a:stretch/>
        </p:blipFill>
        <p:spPr>
          <a:xfrm>
            <a:off x="4328065" y="3223925"/>
            <a:ext cx="3235433" cy="2693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组合 4"/>
          <p:cNvGrpSpPr/>
          <p:nvPr/>
        </p:nvGrpSpPr>
        <p:grpSpPr>
          <a:xfrm>
            <a:off x="7850512" y="3041855"/>
            <a:ext cx="3992096" cy="2313012"/>
            <a:chOff x="339172" y="1857892"/>
            <a:chExt cx="5710859" cy="3467679"/>
          </a:xfrm>
        </p:grpSpPr>
        <p:grpSp>
          <p:nvGrpSpPr>
            <p:cNvPr id="38" name="组合 6"/>
            <p:cNvGrpSpPr/>
            <p:nvPr/>
          </p:nvGrpSpPr>
          <p:grpSpPr>
            <a:xfrm>
              <a:off x="339172" y="3020030"/>
              <a:ext cx="5710859" cy="2305541"/>
              <a:chOff x="254446" y="2487363"/>
              <a:chExt cx="5710859" cy="2305541"/>
            </a:xfrm>
          </p:grpSpPr>
          <p:grpSp>
            <p:nvGrpSpPr>
              <p:cNvPr id="40" name="组合 8"/>
              <p:cNvGrpSpPr/>
              <p:nvPr/>
            </p:nvGrpSpPr>
            <p:grpSpPr>
              <a:xfrm>
                <a:off x="1270622" y="2487363"/>
                <a:ext cx="3689264" cy="763089"/>
                <a:chOff x="1098705" y="2461056"/>
                <a:chExt cx="3689264" cy="763089"/>
              </a:xfrm>
            </p:grpSpPr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auto">
                <a:xfrm>
                  <a:off x="1098705" y="2461056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文本框 17"/>
                <p:cNvSpPr txBox="1"/>
                <p:nvPr/>
              </p:nvSpPr>
              <p:spPr>
                <a:xfrm>
                  <a:off x="1168020" y="2530265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1</a:t>
                  </a:r>
                  <a:endParaRPr lang="zh-CN" altLang="en-US" sz="2400" b="1" dirty="0">
                    <a:latin typeface="+mj-lt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" name="矩形 39"/>
              <p:cNvSpPr>
                <a:spLocks noChangeArrowheads="1"/>
              </p:cNvSpPr>
              <p:nvPr/>
            </p:nvSpPr>
            <p:spPr bwMode="auto">
              <a:xfrm>
                <a:off x="254446" y="3177934"/>
                <a:ext cx="5710859" cy="1614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Em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tới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trường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đá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bóng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với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mấy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bạn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cùng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lớp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.</a:t>
                </a:r>
                <a:endParaRPr lang="zh-CN" altLang="en-US" sz="3200" spc="-150" dirty="0"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9" name="图片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437749" y="1857892"/>
              <a:ext cx="1567449" cy="152042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448" y="2426581"/>
            <a:ext cx="3543561" cy="354356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257958" y="531227"/>
            <a:ext cx="10011490" cy="2345086"/>
            <a:chOff x="1596571" y="1090906"/>
            <a:chExt cx="10011490" cy="2345086"/>
          </a:xfrm>
          <a:solidFill>
            <a:srgbClr val="89FFD8"/>
          </a:solidFill>
        </p:grpSpPr>
        <p:sp>
          <p:nvSpPr>
            <p:cNvPr id="2" name="Oval 1"/>
            <p:cNvSpPr/>
            <p:nvPr/>
          </p:nvSpPr>
          <p:spPr>
            <a:xfrm>
              <a:off x="1596571" y="1090907"/>
              <a:ext cx="3487927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98666" y="1090906"/>
              <a:ext cx="1904691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869002" y="1090906"/>
              <a:ext cx="3787490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762285" y="1174099"/>
              <a:ext cx="2845776" cy="2261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6" y="1015228"/>
            <a:ext cx="11014318" cy="14113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12892" t="40143" r="12610" b="35222"/>
          <a:stretch/>
        </p:blipFill>
        <p:spPr>
          <a:xfrm>
            <a:off x="3934580" y="3183146"/>
            <a:ext cx="3740273" cy="271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7" name="组合 4"/>
          <p:cNvGrpSpPr/>
          <p:nvPr/>
        </p:nvGrpSpPr>
        <p:grpSpPr>
          <a:xfrm>
            <a:off x="8454059" y="3066523"/>
            <a:ext cx="2587917" cy="2534135"/>
            <a:chOff x="1355348" y="1857892"/>
            <a:chExt cx="3702123" cy="3799188"/>
          </a:xfrm>
        </p:grpSpPr>
        <p:grpSp>
          <p:nvGrpSpPr>
            <p:cNvPr id="28" name="组合 6"/>
            <p:cNvGrpSpPr/>
            <p:nvPr/>
          </p:nvGrpSpPr>
          <p:grpSpPr>
            <a:xfrm>
              <a:off x="1355348" y="3020030"/>
              <a:ext cx="3702123" cy="2637050"/>
              <a:chOff x="1270622" y="2487363"/>
              <a:chExt cx="3702123" cy="2637050"/>
            </a:xfrm>
          </p:grpSpPr>
          <p:grpSp>
            <p:nvGrpSpPr>
              <p:cNvPr id="44" name="组合 8"/>
              <p:cNvGrpSpPr/>
              <p:nvPr/>
            </p:nvGrpSpPr>
            <p:grpSpPr>
              <a:xfrm>
                <a:off x="1270622" y="2487363"/>
                <a:ext cx="3689264" cy="763089"/>
                <a:chOff x="1098705" y="2461056"/>
                <a:chExt cx="3689264" cy="763089"/>
              </a:xfrm>
            </p:grpSpPr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auto">
                <a:xfrm>
                  <a:off x="1098705" y="2461056"/>
                  <a:ext cx="3419474" cy="763089"/>
                </a:xfrm>
                <a:prstGeom prst="rect">
                  <a:avLst/>
                </a:prstGeom>
                <a:solidFill>
                  <a:srgbClr val="CFFFF0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algn="ctr" defTabSz="1218565"/>
                  <a:endPara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文本框 17"/>
                <p:cNvSpPr txBox="1"/>
                <p:nvPr/>
              </p:nvSpPr>
              <p:spPr>
                <a:xfrm>
                  <a:off x="1168020" y="2530265"/>
                  <a:ext cx="3619949" cy="692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Tình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</a:t>
                  </a:r>
                  <a:r>
                    <a:rPr lang="en-US" altLang="zh-CN" sz="2400" b="1" dirty="0" err="1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huống</a:t>
                  </a:r>
                  <a:r>
                    <a:rPr lang="en-US" altLang="zh-CN" sz="2400" b="1" dirty="0" smtClean="0">
                      <a:latin typeface="+mj-lt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 2</a:t>
                  </a:r>
                  <a:endParaRPr lang="zh-CN" altLang="en-US" sz="2400" b="1" dirty="0">
                    <a:latin typeface="+mj-lt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5" name="矩形 39"/>
              <p:cNvSpPr>
                <a:spLocks noChangeArrowheads="1"/>
              </p:cNvSpPr>
              <p:nvPr/>
            </p:nvSpPr>
            <p:spPr bwMode="auto">
              <a:xfrm>
                <a:off x="1339937" y="3509442"/>
                <a:ext cx="3632808" cy="1614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defTabSz="121729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defTabSz="121729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Em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tới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nhà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bạn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để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học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 </a:t>
                </a:r>
                <a:r>
                  <a:rPr lang="en-US" altLang="zh-CN" sz="3200" spc="-150" dirty="0" err="1" smtClean="0">
                    <a:latin typeface="+mj-lt"/>
                    <a:ea typeface="微软雅黑" panose="020B0503020204020204" pitchFamily="34" charset="-122"/>
                  </a:rPr>
                  <a:t>nhóm</a:t>
                </a:r>
                <a:r>
                  <a:rPr lang="en-US" altLang="zh-CN" sz="3200" spc="-150" dirty="0" smtClean="0">
                    <a:latin typeface="+mj-lt"/>
                    <a:ea typeface="微软雅黑" panose="020B0503020204020204" pitchFamily="34" charset="-122"/>
                  </a:rPr>
                  <a:t>.</a:t>
                </a:r>
                <a:endParaRPr lang="zh-CN" altLang="en-US" sz="3200" spc="-150" dirty="0"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0" name="图片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79" t="52283" r="37103" b="29754"/>
            <a:stretch>
              <a:fillRect/>
            </a:stretch>
          </p:blipFill>
          <p:spPr>
            <a:xfrm>
              <a:off x="2437749" y="1857892"/>
              <a:ext cx="1567449" cy="1520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315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1779072" y="2223789"/>
            <a:ext cx="7677558" cy="292290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765083" y="2284660"/>
            <a:ext cx="6269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Tạm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biệt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và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hẹn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gặp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8000" b="1" kern="0" dirty="0" err="1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lại</a:t>
            </a:r>
            <a:r>
              <a:rPr lang="en-US" sz="8000" b="1" kern="0" dirty="0" smtClean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lang="en-US" sz="8000" b="1" kern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605246" y="1133241"/>
            <a:ext cx="1424003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81" grpId="0"/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迷你简细行楷</vt:lpstr>
      <vt:lpstr>Arial</vt:lpstr>
      <vt:lpstr>杨任东竹石体-Semibold</vt:lpstr>
      <vt:lpstr>宋体</vt:lpstr>
      <vt:lpstr>Calibri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2018-03-01T02:03:00Z</dcterms:created>
  <dcterms:modified xsi:type="dcterms:W3CDTF">2021-09-03T06:29:43Z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